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7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2023/10/30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9873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2023/10/30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4679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2023/10/30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32D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32D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4492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2023/10/30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9835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2023/10/30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32D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32D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72997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2023/10/30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4732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2023/10/30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98799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2023/10/30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3758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2023/10/30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9538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2023/10/30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2271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2023/10/30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1033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2023/10/30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0711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2023/10/30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8967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2023/10/30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312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2023/10/30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1777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2023/10/30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7511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2023/10/30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005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信与所望之事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】(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713" y="1517339"/>
            <a:ext cx="9821742" cy="5298716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三十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讲：大卫成王之路的最后阶段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为何要跑到非利士做军长，不去摩押呢？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扫罗已是疯子，他免得害了摩押人被扫罗军队攻击，累及亲人安全。所以要选一个地方不怕扫罗的，因为他们本是敌人。为何亚吉会信他，因为扫罗仍在追杀他，以为他真背叛扫罗。</a:t>
            </a: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0719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大卫成王之路的最后阶段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713" y="1517339"/>
            <a:ext cx="9821742" cy="5298716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为何他要假装是侵扰犹大南部？其实是去杀亚玛力人和送掳物给犹大长老。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他要向亚吉王表忠心。他要向犹大人表明「身在操営，心在汉。」除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掉侵扰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犹大南方的敌人，送礼向犹太人示好。用信心部署将来回归。</a:t>
            </a: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96829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大卫成王之路的最后阶段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713" y="1517339"/>
            <a:ext cx="9821742" cy="5298716"/>
          </a:xfrm>
        </p:spPr>
        <p:txBody>
          <a:bodyPr>
            <a:normAutofit lnSpcReduction="100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为何神容许他们的妻儿被掳，洗甲拉被焚？是否大卫走错路？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是神要藉苦难指示未来的路。人都不喜欢离开安舒区。除非苦难来赶他起来。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为何那些同行的人失去妻儿要杀大卫？可见作领袖的困难。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因为是大卫领他们来此地。当中有些人一直不同意和不理解。</a:t>
            </a: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03235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大卫成王之路的最后阶段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713" y="1517339"/>
            <a:ext cx="9821742" cy="5298716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在追回妻儿的事上大卫为何要求问祭司？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稳定军心，显明大卫只是神的仆人是执行者。若祭司说，能追赶得到，人心便稳。若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说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追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赶不到，大家都知道这是出于神的旨意。大卫的信心全在于神的启示。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在追赶敌人寻回妻儿的事上，突破点竟在于救了一个快死的奴隶。可见合神心意的人做事的法则是。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信心与爱心同样重要。</a:t>
            </a: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75251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大卫成王之路的最后阶段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713" y="1517339"/>
            <a:ext cx="9821742" cy="5298716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听到扫罗战死，为何他要去犹大？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无必要逃了，洗甲拉被焚。一无所有了，要回家。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神为何要藉犹大的长老，以王袍加身式使大卫作王。其中有何心意？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显明否极泰来，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合神心意的王者，要知道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王位是神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赐的，不是用人力得来的。</a:t>
            </a: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1504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636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微軟正黑體</vt:lpstr>
      <vt:lpstr>標楷體</vt:lpstr>
      <vt:lpstr>Arial</vt:lpstr>
      <vt:lpstr>Trebuchet MS</vt:lpstr>
      <vt:lpstr>Wingdings 3</vt:lpstr>
      <vt:lpstr>多面向</vt:lpstr>
      <vt:lpstr>【信与所望之事】(下)</vt:lpstr>
      <vt:lpstr>大卫成王之路的最后阶段</vt:lpstr>
      <vt:lpstr>大卫成王之路的最后阶段</vt:lpstr>
      <vt:lpstr>大卫成王之路的最后阶段</vt:lpstr>
      <vt:lpstr>大卫成王之路的最后阶段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【信与所望之事】(下)</dc:title>
  <dc:creator>sun kwong wong</dc:creator>
  <cp:lastModifiedBy>SL CHAN</cp:lastModifiedBy>
  <cp:revision>2</cp:revision>
  <dcterms:created xsi:type="dcterms:W3CDTF">2023-10-29T11:06:45Z</dcterms:created>
  <dcterms:modified xsi:type="dcterms:W3CDTF">2023-10-29T18:13:34Z</dcterms:modified>
</cp:coreProperties>
</file>